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12"/>
    <p:restoredTop sz="94658"/>
  </p:normalViewPr>
  <p:slideViewPr>
    <p:cSldViewPr snapToGrid="0">
      <p:cViewPr varScale="1">
        <p:scale>
          <a:sx n="114" d="100"/>
          <a:sy n="114" d="100"/>
        </p:scale>
        <p:origin x="176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49A30-29F8-9EDB-872E-E2D1A27EE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DF750C-D5BD-A8AE-EAC3-1B3258B16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8953A-C44C-8DD9-391B-1E9E0E283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A857-0843-2A42-B3CC-B4BAC571A6AB}" type="datetimeFigureOut">
              <a:rPr lang="en-US" smtClean="0"/>
              <a:t>2/7/25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87739-FC7D-4B73-8052-84FE31152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E840D-E6BC-D5E1-0287-208256B36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90CA-6C13-4944-98BE-673F4D57E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22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AC56F-A25B-7A17-27FA-75C3A0ADA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A3478E-0063-A036-F983-52D58D5787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FD21A-457C-EE11-99B9-13481C6F9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A857-0843-2A42-B3CC-B4BAC571A6AB}" type="datetimeFigureOut">
              <a:rPr lang="en-US" smtClean="0"/>
              <a:t>2/7/25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940BD-8FF3-B614-EED0-5C4836C3F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DFC18-10BE-D128-CB42-80FF207F6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90CA-6C13-4944-98BE-673F4D57E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13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3ECAD0-634E-B521-9B38-CC260AAA49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7B8175-89F6-34BD-A1A7-FFE1FCFBB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6C1E4-6C73-9E34-0AF2-29DCF8B07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A857-0843-2A42-B3CC-B4BAC571A6AB}" type="datetimeFigureOut">
              <a:rPr lang="en-US" smtClean="0"/>
              <a:t>2/7/25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E4756-2D48-443D-5E59-51C36F30C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C3A08-BABF-D212-28C2-2BE0A6BD0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90CA-6C13-4944-98BE-673F4D57E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6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4A065-9204-D6ED-DCCB-96B3F2B92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0A10E-B231-EEBE-4CB0-6148A6165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9A308-C4F5-9290-85F3-CFA5F9389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A857-0843-2A42-B3CC-B4BAC571A6AB}" type="datetimeFigureOut">
              <a:rPr lang="en-US" smtClean="0"/>
              <a:t>2/7/25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E1053-117C-FF1B-479A-BEDADD2C0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86EA0-C79E-BCA8-1D85-985127490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90CA-6C13-4944-98BE-673F4D57E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1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FDBD4-596A-0618-8754-793BFEF84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53825-E2FA-0F9A-A2C7-D8D6E5408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09E88-D99F-9814-554F-04BD36979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A857-0843-2A42-B3CC-B4BAC571A6AB}" type="datetimeFigureOut">
              <a:rPr lang="en-US" smtClean="0"/>
              <a:t>2/7/25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C7267-D890-7CBC-8991-959D9CD6F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E6DB1-C5DA-3436-6BF8-AE8E7AD52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90CA-6C13-4944-98BE-673F4D57E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7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CEC1E-A85F-66A4-12DE-9C40B461D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DAF06-588C-F7B2-2808-9FC23E6F4F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DFF45-9DD9-1EB2-7076-5FD39FD8B3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B1D05C-608D-8948-B9B7-26213D8AD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A857-0843-2A42-B3CC-B4BAC571A6AB}" type="datetimeFigureOut">
              <a:rPr lang="en-US" smtClean="0"/>
              <a:t>2/7/25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8BE23-5791-E52E-11BA-018D021B4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7D34A5-2A79-CB11-0490-543E48138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90CA-6C13-4944-98BE-673F4D57E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87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86E3B-6105-9BDC-E102-A6E260145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AD57D-8709-28AE-DD3A-24602CF1B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C9DCDD-E31B-E8C3-7C1B-F0F57C560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BB7B35-DCC3-444B-92D3-B17F54DFC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B8F30A-B59D-0B14-D8E5-CB2AE8D909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1D4608-6EC5-9316-0363-60EA67799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A857-0843-2A42-B3CC-B4BAC571A6AB}" type="datetimeFigureOut">
              <a:rPr lang="en-US" smtClean="0"/>
              <a:t>2/7/25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D693A0-5E15-DFCA-2C8A-C1AFB7754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07EB07-1BB8-9291-0B80-B5E66AE51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90CA-6C13-4944-98BE-673F4D57E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2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6D83D-1773-174F-A4B1-DE738D553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5AA8A3-9B82-85B3-0A41-EB9D56200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A857-0843-2A42-B3CC-B4BAC571A6AB}" type="datetimeFigureOut">
              <a:rPr lang="en-US" smtClean="0"/>
              <a:t>2/7/25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849271-4C92-E30A-E5CC-77EB9416D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99CE8-0DBA-D1E7-F3FD-9D09DF40A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90CA-6C13-4944-98BE-673F4D57E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78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437D6C-6869-67BA-20B4-96B4683D7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A857-0843-2A42-B3CC-B4BAC571A6AB}" type="datetimeFigureOut">
              <a:rPr lang="en-US" smtClean="0"/>
              <a:t>2/7/25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E92C5-39DF-F1B6-BF8B-289D32595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E6240-DED2-B84F-F5DB-F24E0BF4F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90CA-6C13-4944-98BE-673F4D57E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84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85D8E-3697-127C-C96F-7CFE1535C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99659-BA8F-63F7-1D6A-A12B0F9A7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3281E7-10D0-13DE-8232-D9C245954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52B0B-00CD-B925-535E-DA52A5BE5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A857-0843-2A42-B3CC-B4BAC571A6AB}" type="datetimeFigureOut">
              <a:rPr lang="en-US" smtClean="0"/>
              <a:t>2/7/25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283408-BFBE-E78D-19A7-38AB28AC6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EAB8C2-E885-0A56-033F-1521CA1BD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90CA-6C13-4944-98BE-673F4D57E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03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CE852-973B-AE1D-C37D-B14E99B25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156618-3B40-7AC9-808B-814FE68313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C36EC1-9154-647C-B13F-E35B8A2F2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D8815-11FD-4966-3F8E-03B75E79B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A857-0843-2A42-B3CC-B4BAC571A6AB}" type="datetimeFigureOut">
              <a:rPr lang="en-US" smtClean="0"/>
              <a:t>2/7/25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A3F84-BB28-B8AE-08BD-21257BFFA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73078-4D82-77FB-CBF3-BA601DF2F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90CA-6C13-4944-98BE-673F4D57E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19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5CCB75-EE12-3027-C1DC-AD35BE164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EB79F6-511D-B9D4-B4F1-71A3350EB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E760E-EABA-FEBB-0E86-ECF8085E3E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17A857-0843-2A42-B3CC-B4BAC571A6AB}" type="datetimeFigureOut">
              <a:rPr lang="en-US" smtClean="0"/>
              <a:t>2/7/25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A988C-E4B7-F437-FDCC-3589BCF10E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B8F07-8B7E-2F7F-34A6-7796CC347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7990CA-6C13-4944-98BE-673F4D57E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9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152137C-B017-E0EA-EDD2-CA359AB93078}"/>
              </a:ext>
            </a:extLst>
          </p:cNvPr>
          <p:cNvSpPr txBox="1"/>
          <p:nvPr/>
        </p:nvSpPr>
        <p:spPr>
          <a:xfrm>
            <a:off x="649338" y="6113994"/>
            <a:ext cx="52634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4752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[Agent Name] | Licensed Insurance Agent</a:t>
            </a:r>
          </a:p>
        </p:txBody>
      </p:sp>
    </p:spTree>
    <p:extLst>
      <p:ext uri="{BB962C8B-B14F-4D97-AF65-F5344CB8AC3E}">
        <p14:creationId xmlns:p14="http://schemas.microsoft.com/office/powerpoint/2010/main" val="458012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6F4162-E160-E796-C198-07815EB54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349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81D901-2E6E-BAE9-6A0B-2CFF8349E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8689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34EFFE-0241-17EA-F13C-EFB8BDCCA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1186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020EBD-CF3E-8EBB-3438-064EFBDE8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577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CB8F4E-17D0-81E2-5A29-F985918B7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387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D44A4D-2648-0474-C571-6DAEBA729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13EE798-B3D3-B11F-C4C7-A94CFB2A4D8A}"/>
              </a:ext>
            </a:extLst>
          </p:cNvPr>
          <p:cNvSpPr txBox="1"/>
          <p:nvPr/>
        </p:nvSpPr>
        <p:spPr>
          <a:xfrm>
            <a:off x="956441" y="4302603"/>
            <a:ext cx="5013434" cy="338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425E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</a:t>
            </a:r>
            <a:r>
              <a:rPr lang="en-US" sz="1400" b="1" dirty="0" err="1">
                <a:solidFill>
                  <a:srgbClr val="425E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www.planenroll.com</a:t>
            </a:r>
            <a:r>
              <a:rPr lang="en-US" sz="1400" b="1" dirty="0">
                <a:solidFill>
                  <a:srgbClr val="425E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/?purl=XXXXXXXX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7F4197-B3D7-0FDA-F929-2D44DBCD49BE}"/>
              </a:ext>
            </a:extLst>
          </p:cNvPr>
          <p:cNvSpPr txBox="1"/>
          <p:nvPr/>
        </p:nvSpPr>
        <p:spPr>
          <a:xfrm>
            <a:off x="956441" y="5450959"/>
            <a:ext cx="31005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425E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888.888.8888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924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B69B98-85F1-0DE4-1665-48B27A819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BC5673-979E-B319-F43C-F324158050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7" r="257"/>
          <a:stretch/>
        </p:blipFill>
        <p:spPr>
          <a:xfrm>
            <a:off x="5904319" y="2003332"/>
            <a:ext cx="2138702" cy="2851336"/>
          </a:xfrm>
          <a:prstGeom prst="roundRect">
            <a:avLst>
              <a:gd name="adj" fmla="val 10467"/>
            </a:avLst>
          </a:prstGeom>
          <a:ln w="19050">
            <a:solidFill>
              <a:srgbClr val="425EAE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5F6305-53D8-D1F6-18CD-DC726C4DE04E}"/>
              </a:ext>
            </a:extLst>
          </p:cNvPr>
          <p:cNvSpPr txBox="1"/>
          <p:nvPr/>
        </p:nvSpPr>
        <p:spPr>
          <a:xfrm>
            <a:off x="8261718" y="2773279"/>
            <a:ext cx="3907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25E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Agent 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7F0007-AC29-EEC3-CCD5-2B003C446D79}"/>
              </a:ext>
            </a:extLst>
          </p:cNvPr>
          <p:cNvSpPr txBox="1"/>
          <p:nvPr/>
        </p:nvSpPr>
        <p:spPr>
          <a:xfrm>
            <a:off x="8261718" y="4333238"/>
            <a:ext cx="3930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425E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agent@agentemail.com</a:t>
            </a:r>
            <a:endParaRPr lang="en-US" sz="1600" b="1" dirty="0">
              <a:solidFill>
                <a:srgbClr val="425EA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A3EAAB-A580-B75A-702C-38E30516503B}"/>
              </a:ext>
            </a:extLst>
          </p:cNvPr>
          <p:cNvSpPr txBox="1"/>
          <p:nvPr/>
        </p:nvSpPr>
        <p:spPr>
          <a:xfrm>
            <a:off x="8261718" y="3597126"/>
            <a:ext cx="3131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425E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888.888.8888</a:t>
            </a:r>
          </a:p>
          <a:p>
            <a:r>
              <a:rPr lang="en-US" sz="2200" b="1" dirty="0">
                <a:solidFill>
                  <a:srgbClr val="425E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888.888.8888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33862A-7DCD-65A3-ADD0-5680BFFCDD95}"/>
              </a:ext>
            </a:extLst>
          </p:cNvPr>
          <p:cNvSpPr txBox="1"/>
          <p:nvPr/>
        </p:nvSpPr>
        <p:spPr>
          <a:xfrm>
            <a:off x="7470049" y="6115684"/>
            <a:ext cx="3723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CD6478-1825-C557-9E11-CC48B268EA31}"/>
              </a:ext>
            </a:extLst>
          </p:cNvPr>
          <p:cNvSpPr txBox="1"/>
          <p:nvPr/>
        </p:nvSpPr>
        <p:spPr>
          <a:xfrm>
            <a:off x="678230" y="6291296"/>
            <a:ext cx="4676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kern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149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547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E1AC85-B0EF-00D8-1FE1-D648758B4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text&#10;&#10;Description automatically generated">
            <a:extLst>
              <a:ext uri="{FF2B5EF4-FFF2-40B4-BE49-F238E27FC236}">
                <a16:creationId xmlns:a16="http://schemas.microsoft.com/office/drawing/2014/main" id="{9EB24CB0-412E-6E97-7456-0C1D0BA17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371" y="6113994"/>
            <a:ext cx="1474057" cy="46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50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A5C8BD-B2D0-B501-D76E-75509C0B7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4943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7455C7-F525-E080-D0AF-98338B91A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2471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E7DB60-CD46-2716-AA83-37CB3D495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text&#10;&#10;Description automatically generated">
            <a:extLst>
              <a:ext uri="{FF2B5EF4-FFF2-40B4-BE49-F238E27FC236}">
                <a16:creationId xmlns:a16="http://schemas.microsoft.com/office/drawing/2014/main" id="{81A53AAA-23D3-BCFD-67C4-BD350E87C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371" y="301067"/>
            <a:ext cx="1474057" cy="46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91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5ABA1B-FE45-283A-0AC2-34F8EDC0A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70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8E35DB-D4AF-C255-068F-263ECFF81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text&#10;&#10;Description automatically generated">
            <a:extLst>
              <a:ext uri="{FF2B5EF4-FFF2-40B4-BE49-F238E27FC236}">
                <a16:creationId xmlns:a16="http://schemas.microsoft.com/office/drawing/2014/main" id="{B419F750-1149-9DE0-8C13-101C7C6E4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6" y="509006"/>
            <a:ext cx="2079710" cy="65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8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C8CAFE-28C9-68A2-6C69-7E962A221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935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31</Words>
  <Application>Microsoft Macintosh PowerPoint</Application>
  <PresentationFormat>Widescreen</PresentationFormat>
  <Paragraphs>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Angela Frankson</dc:creator>
  <cp:lastModifiedBy>Kayla Arbelius</cp:lastModifiedBy>
  <cp:revision>4</cp:revision>
  <dcterms:created xsi:type="dcterms:W3CDTF">2024-09-24T21:59:37Z</dcterms:created>
  <dcterms:modified xsi:type="dcterms:W3CDTF">2025-02-07T16:37:43Z</dcterms:modified>
</cp:coreProperties>
</file>